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256" r:id="rId2"/>
    <p:sldId id="264" r:id="rId3"/>
    <p:sldId id="257" r:id="rId4"/>
    <p:sldId id="258" r:id="rId5"/>
    <p:sldId id="259" r:id="rId6"/>
    <p:sldId id="260" r:id="rId7"/>
    <p:sldId id="261" r:id="rId8"/>
    <p:sldId id="262"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F0F1E1-C663-4716-A55C-9DBCD0A2AFEA}" type="datetimeFigureOut">
              <a:rPr lang="fr-FR" smtClean="0"/>
              <a:t>13/03/2023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6D779-9CF2-410A-AE21-4B29C74D947E}" type="slidenum">
              <a:rPr lang="fr-FR" smtClean="0"/>
              <a:t>‹N°›</a:t>
            </a:fld>
            <a:endParaRPr lang="fr-FR"/>
          </a:p>
        </p:txBody>
      </p:sp>
    </p:spTree>
    <p:extLst>
      <p:ext uri="{BB962C8B-B14F-4D97-AF65-F5344CB8AC3E}">
        <p14:creationId xmlns:p14="http://schemas.microsoft.com/office/powerpoint/2010/main" val="1410351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fr-FR"/>
              <a:t>Modifiez le style du titre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5C42CB9-233C-4D7E-9C33-1E2B20CB83CC}" type="datetime1">
              <a:rPr lang="en-US" smtClean="0"/>
              <a:t>3/13/2023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262E6886-3A34-4866-B147-5E54C3DF3B38}" type="datetime1">
              <a:rPr lang="en-US" smtClean="0"/>
              <a:t>3/13/2023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fr-FR"/>
              <a:t>Modifiez le style du titre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6018150-36A8-47AF-B123-78F183C3FE1C}" type="datetime1">
              <a:rPr lang="en-US" smtClean="0"/>
              <a:t>3/13/2023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fr-FR"/>
              <a:t>Modifiez le style du titre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C73E6767-C7A1-44AF-B267-BAE3AE4DBD77}" type="datetime1">
              <a:rPr lang="en-US" smtClean="0"/>
              <a:t>3/13/2023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fr-FR"/>
              <a:t>Modifiez le style du titre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DD73CDF4-9DDB-42CD-A9A9-7D4305369E99}" type="datetime1">
              <a:rPr lang="en-US" smtClean="0"/>
              <a:t>3/13/2023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fr-FR"/>
              <a:t>Modifiez le style du titre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1F573638-7B35-4614-9A71-4DCBA4131508}" type="datetime1">
              <a:rPr lang="en-US" smtClean="0"/>
              <a:t>3/13/2023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fr-FR"/>
              <a:t>Modifiez le style du titre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5A581F97-D415-4B68-BBDD-5E34A655114F}" type="datetime1">
              <a:rPr lang="en-US" smtClean="0"/>
              <a:t>3/13/2023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5FC66D6-891B-4365-A9CE-9CA68FBC81B7}" type="datetime1">
              <a:rPr lang="en-US" smtClean="0"/>
              <a:t>3/13/2023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79C87788-97FC-4202-A61A-6A382CA22E00}" type="datetime1">
              <a:rPr lang="en-US" smtClean="0"/>
              <a:t>3/13/2023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EE82260-920E-47F9-8FF0-D833A292BD94}" type="datetime1">
              <a:rPr lang="en-US" smtClean="0"/>
              <a:t>3/13/2023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fr-FR"/>
              <a:t>Modifiez le style du titre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F92C5E9F-72AF-4D9E-872B-2E837366CB1D}" type="datetime1">
              <a:rPr lang="en-US" smtClean="0"/>
              <a:t>3/13/2023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20208D86-59F0-4FFC-B07A-C5EB04B4116D}" type="datetime1">
              <a:rPr lang="en-US" smtClean="0"/>
              <a:t>3/13/2023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fr-FR"/>
              <a:t>Modifiez le style du titre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685800" y="3132666"/>
            <a:ext cx="5311775" cy="308601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72200" y="3132666"/>
            <a:ext cx="5334000" cy="308601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73076C2-17F1-4688-99E0-F21E5490DD09}" type="datetime1">
              <a:rPr lang="en-US" smtClean="0"/>
              <a:t>3/13/2023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3C58E43-3FEF-4D05-A90A-0E963021E06A}" type="datetime1">
              <a:rPr lang="en-US" smtClean="0"/>
              <a:t>3/13/2023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FB60A7-AD66-4B2B-96E9-3D4EA8A0B259}" type="datetime1">
              <a:rPr lang="en-US" smtClean="0"/>
              <a:t>3/13/2023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fr-FR"/>
              <a:t>Modifiez le style du titre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9969363F-032D-4F1B-84E7-E90ED97FAE1C}" type="datetime1">
              <a:rPr lang="en-US" smtClean="0"/>
              <a:t>3/13/2023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DB1506B-2922-4C5D-B6AD-A818DAFF2832}" type="datetime1">
              <a:rPr lang="en-US" smtClean="0"/>
              <a:t>3/13/2023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5EE4B4-4B27-4C42-B3FC-478EADC25198}" type="datetime1">
              <a:rPr lang="en-US" smtClean="0"/>
              <a:t>3/13/2023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maquettage</a:t>
            </a:r>
          </a:p>
        </p:txBody>
      </p:sp>
      <p:sp>
        <p:nvSpPr>
          <p:cNvPr id="3" name="Sous-titre 2"/>
          <p:cNvSpPr>
            <a:spLocks noGrp="1"/>
          </p:cNvSpPr>
          <p:nvPr>
            <p:ph type="subTitle" idx="1"/>
          </p:nvPr>
        </p:nvSpPr>
        <p:spPr>
          <a:xfrm>
            <a:off x="1371600" y="3777674"/>
            <a:ext cx="9448800" cy="685800"/>
          </a:xfrm>
        </p:spPr>
        <p:txBody>
          <a:bodyPr>
            <a:normAutofit/>
          </a:bodyPr>
          <a:lstStyle/>
          <a:p>
            <a:r>
              <a:rPr lang="fr-FR" sz="2800" dirty="0"/>
              <a:t>Etape de création </a:t>
            </a:r>
          </a:p>
        </p:txBody>
      </p:sp>
      <p:sp>
        <p:nvSpPr>
          <p:cNvPr id="4" name="Espace réservé du numéro de diapositive 3"/>
          <p:cNvSpPr>
            <a:spLocks noGrp="1"/>
          </p:cNvSpPr>
          <p:nvPr>
            <p:ph type="sldNum" sz="quarter" idx="12"/>
          </p:nvPr>
        </p:nvSpPr>
        <p:spPr>
          <a:xfrm>
            <a:off x="189780" y="6331790"/>
            <a:ext cx="468703" cy="369816"/>
          </a:xfrm>
        </p:spPr>
        <p:txBody>
          <a:bodyPr/>
          <a:lstStyle/>
          <a:p>
            <a:r>
              <a:rPr lang="en-US" sz="1800" dirty="0"/>
              <a:t>1</a:t>
            </a:r>
          </a:p>
        </p:txBody>
      </p:sp>
    </p:spTree>
    <p:extLst>
      <p:ext uri="{BB962C8B-B14F-4D97-AF65-F5344CB8AC3E}">
        <p14:creationId xmlns:p14="http://schemas.microsoft.com/office/powerpoint/2010/main" val="388221450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Maquette d’un site vitrine</a:t>
            </a:r>
          </a:p>
        </p:txBody>
      </p:sp>
      <p:sp>
        <p:nvSpPr>
          <p:cNvPr id="3" name="Sous-titre 2"/>
          <p:cNvSpPr>
            <a:spLocks noGrp="1"/>
          </p:cNvSpPr>
          <p:nvPr>
            <p:ph type="subTitle" idx="1"/>
          </p:nvPr>
        </p:nvSpPr>
        <p:spPr>
          <a:xfrm>
            <a:off x="1371600" y="4270555"/>
            <a:ext cx="9448800" cy="685800"/>
          </a:xfrm>
        </p:spPr>
        <p:txBody>
          <a:bodyPr>
            <a:normAutofit/>
          </a:bodyPr>
          <a:lstStyle/>
          <a:p>
            <a:pPr algn="ctr"/>
            <a:r>
              <a:rPr lang="fr-FR" sz="3200" dirty="0"/>
              <a:t>Étape de création</a:t>
            </a:r>
          </a:p>
        </p:txBody>
      </p:sp>
      <p:sp>
        <p:nvSpPr>
          <p:cNvPr id="4" name="Espace réservé du numéro de diapositive 3"/>
          <p:cNvSpPr>
            <a:spLocks noGrp="1"/>
          </p:cNvSpPr>
          <p:nvPr>
            <p:ph type="sldNum" sz="quarter" idx="12"/>
          </p:nvPr>
        </p:nvSpPr>
        <p:spPr>
          <a:xfrm>
            <a:off x="215660" y="6409643"/>
            <a:ext cx="434196" cy="365125"/>
          </a:xfrm>
        </p:spPr>
        <p:txBody>
          <a:bodyPr/>
          <a:lstStyle/>
          <a:p>
            <a:fld id="{6D22F896-40B5-4ADD-8801-0D06FADFA095}" type="slidenum">
              <a:rPr lang="en-US" sz="2000" smtClean="0"/>
              <a:t>2</a:t>
            </a:fld>
            <a:endParaRPr lang="en-US" sz="2000" dirty="0"/>
          </a:p>
        </p:txBody>
      </p:sp>
    </p:spTree>
    <p:extLst>
      <p:ext uri="{BB962C8B-B14F-4D97-AF65-F5344CB8AC3E}">
        <p14:creationId xmlns:p14="http://schemas.microsoft.com/office/powerpoint/2010/main" val="1760846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743200" y="701969"/>
            <a:ext cx="9448800" cy="1064486"/>
          </a:xfrm>
        </p:spPr>
        <p:txBody>
          <a:bodyPr/>
          <a:lstStyle/>
          <a:p>
            <a:r>
              <a:rPr lang="fr-FR" dirty="0"/>
              <a:t>sommaire</a:t>
            </a:r>
          </a:p>
        </p:txBody>
      </p:sp>
      <p:sp>
        <p:nvSpPr>
          <p:cNvPr id="3" name="Sous-titre 2"/>
          <p:cNvSpPr>
            <a:spLocks noGrp="1"/>
          </p:cNvSpPr>
          <p:nvPr>
            <p:ph type="subTitle" idx="1"/>
          </p:nvPr>
        </p:nvSpPr>
        <p:spPr>
          <a:xfrm>
            <a:off x="1537855" y="2763982"/>
            <a:ext cx="9448800" cy="2228272"/>
          </a:xfrm>
        </p:spPr>
        <p:txBody>
          <a:bodyPr>
            <a:normAutofit/>
          </a:bodyPr>
          <a:lstStyle/>
          <a:p>
            <a:pPr marL="342900" indent="-342900">
              <a:buFont typeface="Arial" panose="020B0604020202020204" pitchFamily="34" charset="0"/>
              <a:buChar char="•"/>
            </a:pPr>
            <a:r>
              <a:rPr lang="fr-FR" sz="2800" dirty="0"/>
              <a:t>Introduction</a:t>
            </a:r>
          </a:p>
          <a:p>
            <a:pPr marL="342900" indent="-342900">
              <a:buFont typeface="Arial" panose="020B0604020202020204" pitchFamily="34" charset="0"/>
              <a:buChar char="•"/>
            </a:pPr>
            <a:r>
              <a:rPr lang="fr-FR" sz="2800" dirty="0"/>
              <a:t>Développement</a:t>
            </a:r>
          </a:p>
          <a:p>
            <a:pPr marL="342900" indent="-342900">
              <a:buFont typeface="Arial" panose="020B0604020202020204" pitchFamily="34" charset="0"/>
              <a:buChar char="•"/>
            </a:pPr>
            <a:r>
              <a:rPr lang="fr-FR" sz="2800" dirty="0"/>
              <a:t>conclusion</a:t>
            </a:r>
          </a:p>
        </p:txBody>
      </p:sp>
      <p:sp>
        <p:nvSpPr>
          <p:cNvPr id="5" name="Espace réservé du numéro de diapositive 4"/>
          <p:cNvSpPr>
            <a:spLocks noGrp="1"/>
          </p:cNvSpPr>
          <p:nvPr>
            <p:ph type="sldNum" sz="quarter" idx="12"/>
          </p:nvPr>
        </p:nvSpPr>
        <p:spPr>
          <a:xfrm>
            <a:off x="172527" y="6333609"/>
            <a:ext cx="477329" cy="394995"/>
          </a:xfrm>
        </p:spPr>
        <p:txBody>
          <a:bodyPr/>
          <a:lstStyle/>
          <a:p>
            <a:r>
              <a:rPr lang="en-US" sz="1800" dirty="0"/>
              <a:t>3</a:t>
            </a:r>
          </a:p>
        </p:txBody>
      </p:sp>
    </p:spTree>
    <p:extLst>
      <p:ext uri="{BB962C8B-B14F-4D97-AF65-F5344CB8AC3E}">
        <p14:creationId xmlns:p14="http://schemas.microsoft.com/office/powerpoint/2010/main" val="293097200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53391" y="514990"/>
            <a:ext cx="9885218" cy="1521627"/>
          </a:xfrm>
        </p:spPr>
        <p:txBody>
          <a:bodyPr/>
          <a:lstStyle/>
          <a:p>
            <a:r>
              <a:rPr lang="fr-FR" dirty="0"/>
              <a:t>Image du site vitrine a reproduire</a:t>
            </a:r>
            <a:br>
              <a:rPr lang="fr-FR" dirty="0"/>
            </a:b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1055" y="1433945"/>
            <a:ext cx="2556163" cy="5012893"/>
          </a:xfrm>
        </p:spPr>
      </p:pic>
      <p:sp>
        <p:nvSpPr>
          <p:cNvPr id="5" name="Espace réservé du numéro de diapositive 4"/>
          <p:cNvSpPr>
            <a:spLocks noGrp="1"/>
          </p:cNvSpPr>
          <p:nvPr>
            <p:ph type="sldNum" sz="quarter" idx="12"/>
          </p:nvPr>
        </p:nvSpPr>
        <p:spPr>
          <a:xfrm>
            <a:off x="207033" y="6446838"/>
            <a:ext cx="416095" cy="332117"/>
          </a:xfrm>
        </p:spPr>
        <p:txBody>
          <a:bodyPr/>
          <a:lstStyle/>
          <a:p>
            <a:r>
              <a:rPr lang="en-US" sz="1800" dirty="0"/>
              <a:t>4</a:t>
            </a:r>
          </a:p>
        </p:txBody>
      </p:sp>
    </p:spTree>
    <p:extLst>
      <p:ext uri="{BB962C8B-B14F-4D97-AF65-F5344CB8AC3E}">
        <p14:creationId xmlns:p14="http://schemas.microsoft.com/office/powerpoint/2010/main" val="297707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66070" y="628842"/>
            <a:ext cx="4447309" cy="1054486"/>
          </a:xfrm>
        </p:spPr>
        <p:txBody>
          <a:bodyPr/>
          <a:lstStyle/>
          <a:p>
            <a:r>
              <a:rPr lang="fr-FR" dirty="0"/>
              <a:t>introduction</a:t>
            </a:r>
          </a:p>
        </p:txBody>
      </p:sp>
      <p:sp>
        <p:nvSpPr>
          <p:cNvPr id="3" name="Espace réservé du texte 2"/>
          <p:cNvSpPr>
            <a:spLocks noGrp="1"/>
          </p:cNvSpPr>
          <p:nvPr>
            <p:ph type="body" sz="half" idx="2"/>
          </p:nvPr>
        </p:nvSpPr>
        <p:spPr>
          <a:xfrm>
            <a:off x="1024467" y="1475509"/>
            <a:ext cx="10130516" cy="3172691"/>
          </a:xfrm>
        </p:spPr>
        <p:txBody>
          <a:bodyPr/>
          <a:lstStyle/>
          <a:p>
            <a:r>
              <a:rPr lang="fr-FR" sz="2800" dirty="0"/>
              <a:t>Le maquettage consiste a crée la partie d’un site ou d’une application qu’utilise celui qui sollicite le site ou l’application. Pour maquette il faut utilise des outilles tel que ADOBE XD, </a:t>
            </a:r>
            <a:r>
              <a:rPr lang="fr-FR" sz="2800" dirty="0" err="1"/>
              <a:t>figma</a:t>
            </a:r>
            <a:r>
              <a:rPr lang="fr-FR" sz="2800" dirty="0"/>
              <a:t>…  </a:t>
            </a:r>
          </a:p>
          <a:p>
            <a:r>
              <a:rPr lang="fr-FR" sz="2800" dirty="0"/>
              <a:t>ADOBE XD est celui que l’on va utilise pour notre travail</a:t>
            </a:r>
            <a:endParaRPr lang="fr-FR" dirty="0"/>
          </a:p>
        </p:txBody>
      </p:sp>
      <p:sp>
        <p:nvSpPr>
          <p:cNvPr id="4" name="Espace réservé du numéro de diapositive 3"/>
          <p:cNvSpPr>
            <a:spLocks noGrp="1"/>
          </p:cNvSpPr>
          <p:nvPr>
            <p:ph type="sldNum" sz="quarter" idx="12"/>
          </p:nvPr>
        </p:nvSpPr>
        <p:spPr>
          <a:xfrm>
            <a:off x="0" y="6492875"/>
            <a:ext cx="643748" cy="365125"/>
          </a:xfrm>
        </p:spPr>
        <p:txBody>
          <a:bodyPr/>
          <a:lstStyle/>
          <a:p>
            <a:r>
              <a:rPr lang="en-US" sz="1800" dirty="0"/>
              <a:t>5</a:t>
            </a:r>
          </a:p>
        </p:txBody>
      </p:sp>
    </p:spTree>
    <p:extLst>
      <p:ext uri="{BB962C8B-B14F-4D97-AF65-F5344CB8AC3E}">
        <p14:creationId xmlns:p14="http://schemas.microsoft.com/office/powerpoint/2010/main" val="254191139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3207433" y="364810"/>
            <a:ext cx="4556760" cy="1293028"/>
          </a:xfrm>
        </p:spPr>
        <p:txBody>
          <a:bodyPr/>
          <a:lstStyle/>
          <a:p>
            <a:r>
              <a:rPr lang="fr-FR" dirty="0"/>
              <a:t>DEVELOPPEMENT</a:t>
            </a:r>
          </a:p>
        </p:txBody>
      </p:sp>
      <p:sp>
        <p:nvSpPr>
          <p:cNvPr id="4" name="Espace réservé du numéro de diapositive 3"/>
          <p:cNvSpPr>
            <a:spLocks noGrp="1"/>
          </p:cNvSpPr>
          <p:nvPr>
            <p:ph type="sldNum" sz="quarter" idx="12"/>
          </p:nvPr>
        </p:nvSpPr>
        <p:spPr>
          <a:xfrm>
            <a:off x="-2125394" y="6423709"/>
            <a:ext cx="2743200" cy="365125"/>
          </a:xfrm>
        </p:spPr>
        <p:txBody>
          <a:bodyPr/>
          <a:lstStyle/>
          <a:p>
            <a:r>
              <a:rPr lang="en-US" sz="1800" dirty="0"/>
              <a:t>6</a:t>
            </a:r>
          </a:p>
        </p:txBody>
      </p:sp>
      <p:sp>
        <p:nvSpPr>
          <p:cNvPr id="3" name="Espace réservé du texte 2"/>
          <p:cNvSpPr>
            <a:spLocks noGrp="1"/>
          </p:cNvSpPr>
          <p:nvPr>
            <p:ph type="body" sz="half" idx="4294967295"/>
          </p:nvPr>
        </p:nvSpPr>
        <p:spPr>
          <a:xfrm>
            <a:off x="1840523" y="1840717"/>
            <a:ext cx="10129837" cy="3983038"/>
          </a:xfrm>
        </p:spPr>
        <p:txBody>
          <a:bodyPr>
            <a:normAutofit/>
          </a:bodyPr>
          <a:lstStyle/>
          <a:p>
            <a:r>
              <a:rPr lang="fr-FR" sz="2800" dirty="0"/>
              <a:t>Pour le maquettage de l’image du site vitrine j’ai d’abord commence par copier l’image du site vitrine a cote du plan de travail puis j’ai essaye de dimensionner le plan de travail avec l’image .</a:t>
            </a:r>
          </a:p>
          <a:p>
            <a:r>
              <a:rPr lang="fr-FR" sz="2800" dirty="0"/>
              <a:t>J’ai télécharger des images pour les images de fond, j’ai réalise les différentes forme et je les est place comme il faut après j’ai applique les couleurs et enfin j’ai terminer par les icones et les placement de chacun d’entre eu .</a:t>
            </a:r>
          </a:p>
        </p:txBody>
      </p:sp>
    </p:spTree>
    <p:extLst>
      <p:ext uri="{BB962C8B-B14F-4D97-AF65-F5344CB8AC3E}">
        <p14:creationId xmlns:p14="http://schemas.microsoft.com/office/powerpoint/2010/main" val="2478226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MAQUETTE REALISE</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7189" y="2193925"/>
            <a:ext cx="1377621" cy="4024313"/>
          </a:xfrm>
        </p:spPr>
      </p:pic>
      <p:sp>
        <p:nvSpPr>
          <p:cNvPr id="5" name="Espace réservé du numéro de diapositive 4"/>
          <p:cNvSpPr>
            <a:spLocks noGrp="1"/>
          </p:cNvSpPr>
          <p:nvPr>
            <p:ph type="sldNum" sz="quarter" idx="12"/>
          </p:nvPr>
        </p:nvSpPr>
        <p:spPr>
          <a:xfrm>
            <a:off x="236495" y="6452558"/>
            <a:ext cx="429883" cy="405442"/>
          </a:xfrm>
        </p:spPr>
        <p:txBody>
          <a:bodyPr/>
          <a:lstStyle/>
          <a:p>
            <a:r>
              <a:rPr lang="en-US" sz="1800" dirty="0"/>
              <a:t>7</a:t>
            </a:r>
          </a:p>
        </p:txBody>
      </p:sp>
    </p:spTree>
    <p:extLst>
      <p:ext uri="{BB962C8B-B14F-4D97-AF65-F5344CB8AC3E}">
        <p14:creationId xmlns:p14="http://schemas.microsoft.com/office/powerpoint/2010/main" val="117499378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COMPETENCE MAQUETTAGE AQUERI</a:t>
            </a:r>
          </a:p>
        </p:txBody>
      </p:sp>
      <p:sp>
        <p:nvSpPr>
          <p:cNvPr id="3" name="Espace réservé du numéro de diapositive 2"/>
          <p:cNvSpPr>
            <a:spLocks noGrp="1"/>
          </p:cNvSpPr>
          <p:nvPr>
            <p:ph type="sldNum" sz="quarter" idx="12"/>
          </p:nvPr>
        </p:nvSpPr>
        <p:spPr>
          <a:xfrm>
            <a:off x="162973" y="6245525"/>
            <a:ext cx="464388" cy="612475"/>
          </a:xfrm>
        </p:spPr>
        <p:txBody>
          <a:bodyPr/>
          <a:lstStyle/>
          <a:p>
            <a:r>
              <a:rPr lang="en-US" sz="2000" dirty="0"/>
              <a:t>8</a:t>
            </a:r>
          </a:p>
        </p:txBody>
      </p:sp>
    </p:spTree>
    <p:extLst>
      <p:ext uri="{BB962C8B-B14F-4D97-AF65-F5344CB8AC3E}">
        <p14:creationId xmlns:p14="http://schemas.microsoft.com/office/powerpoint/2010/main" val="30531460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MERCI</a:t>
            </a:r>
          </a:p>
        </p:txBody>
      </p:sp>
      <p:sp>
        <p:nvSpPr>
          <p:cNvPr id="3" name="Espace réservé du numéro de diapositive 2"/>
          <p:cNvSpPr>
            <a:spLocks noGrp="1"/>
          </p:cNvSpPr>
          <p:nvPr>
            <p:ph type="sldNum" sz="quarter" idx="12"/>
          </p:nvPr>
        </p:nvSpPr>
        <p:spPr>
          <a:xfrm>
            <a:off x="140676" y="6492875"/>
            <a:ext cx="552157" cy="365125"/>
          </a:xfrm>
        </p:spPr>
        <p:txBody>
          <a:bodyPr/>
          <a:lstStyle/>
          <a:p>
            <a:r>
              <a:rPr lang="en-US" sz="1800" dirty="0"/>
              <a:t>9</a:t>
            </a:r>
          </a:p>
        </p:txBody>
      </p:sp>
    </p:spTree>
    <p:extLst>
      <p:ext uri="{BB962C8B-B14F-4D97-AF65-F5344CB8AC3E}">
        <p14:creationId xmlns:p14="http://schemas.microsoft.com/office/powerpoint/2010/main" val="3994064975"/>
      </p:ext>
    </p:extLst>
  </p:cSld>
  <p:clrMapOvr>
    <a:masterClrMapping/>
  </p:clrMapOvr>
</p:sld>
</file>

<file path=ppt/theme/theme1.xml><?xml version="1.0" encoding="utf-8"?>
<a:theme xmlns:a="http://schemas.openxmlformats.org/drawingml/2006/main" name="Traînée de condensation">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TM04033937[[fn=Traînée de condensation]]</Template>
  <TotalTime>135</TotalTime>
  <Words>163</Words>
  <Application>Microsoft Office PowerPoint</Application>
  <PresentationFormat>Grand écran</PresentationFormat>
  <Paragraphs>27</Paragraphs>
  <Slides>9</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9</vt:i4>
      </vt:variant>
    </vt:vector>
  </HeadingPairs>
  <TitlesOfParts>
    <vt:vector size="13" baseType="lpstr">
      <vt:lpstr>Arial</vt:lpstr>
      <vt:lpstr>Calibri</vt:lpstr>
      <vt:lpstr>Century Gothic</vt:lpstr>
      <vt:lpstr>Traînée de condensation</vt:lpstr>
      <vt:lpstr>maquettage</vt:lpstr>
      <vt:lpstr>Maquette d’un site vitrine</vt:lpstr>
      <vt:lpstr>sommaire</vt:lpstr>
      <vt:lpstr>Image du site vitrine a reproduire </vt:lpstr>
      <vt:lpstr>introduction</vt:lpstr>
      <vt:lpstr>DEVELOPPEMENT</vt:lpstr>
      <vt:lpstr>MAQUETTE REALISE</vt:lpstr>
      <vt:lpstr>COMPETENCE MAQUETTAGE AQUERI</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maquettage</dc:title>
  <dc:creator>AUF-OUAGA</dc:creator>
  <cp:lastModifiedBy>bazie ange</cp:lastModifiedBy>
  <cp:revision>11</cp:revision>
  <dcterms:created xsi:type="dcterms:W3CDTF">2023-03-06T10:29:28Z</dcterms:created>
  <dcterms:modified xsi:type="dcterms:W3CDTF">2023-03-13T09:43:41Z</dcterms:modified>
</cp:coreProperties>
</file>